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9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638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104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862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472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465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083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414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383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276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306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680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B34FC-5488-4C4F-94EC-55840A52AF1E}" type="datetimeFigureOut">
              <a:rPr lang="fa-IR" smtClean="0"/>
              <a:t>05/09/1443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828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99420"/>
            <a:ext cx="12192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dirty="0" smtClean="0">
                <a:cs typeface="B Elham" panose="00000400000000000000" pitchFamily="2" charset="-78"/>
              </a:rPr>
              <a:t>اطلاعیه شماره 5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cs typeface="B Elham" panose="00000400000000000000" pitchFamily="2" charset="-78"/>
              </a:rPr>
              <a:t> برگزاری کلاس های حضوری</a:t>
            </a:r>
            <a:endParaRPr lang="fa-IR" sz="8000" b="1" dirty="0">
              <a:cs typeface="B Elham" panose="00000400000000000000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406400" y="217714"/>
            <a:ext cx="2133600" cy="2104572"/>
          </a:xfrm>
          <a:prstGeom prst="ellipse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Oval 5"/>
          <p:cNvSpPr/>
          <p:nvPr/>
        </p:nvSpPr>
        <p:spPr>
          <a:xfrm>
            <a:off x="9673771" y="217714"/>
            <a:ext cx="2133600" cy="2104572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9519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Elham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2022-04-06T20:52:32Z</dcterms:created>
  <dcterms:modified xsi:type="dcterms:W3CDTF">2022-04-06T20:54:34Z</dcterms:modified>
</cp:coreProperties>
</file>